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2227D7-241A-491E-B86F-08D7A6A772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labor, com fervor, </a:t>
            </a:r>
          </a:p>
          <a:p>
            <a:r>
              <a:rPr lang="pt-BR" dirty="0"/>
              <a:t>A servir a Jesus, </a:t>
            </a:r>
          </a:p>
          <a:p>
            <a:r>
              <a:rPr lang="pt-BR" dirty="0"/>
              <a:t>Na esperança e fé, </a:t>
            </a:r>
          </a:p>
          <a:p>
            <a:r>
              <a:rPr lang="pt-BR" dirty="0"/>
              <a:t>E com oração, </a:t>
            </a:r>
          </a:p>
          <a:p>
            <a:r>
              <a:rPr lang="pt-BR" dirty="0"/>
              <a:t>Até que volte o Redentor. </a:t>
            </a:r>
          </a:p>
        </p:txBody>
      </p:sp>
    </p:spTree>
    <p:extLst>
      <p:ext uri="{BB962C8B-B14F-4D97-AF65-F5344CB8AC3E}">
        <p14:creationId xmlns:p14="http://schemas.microsoft.com/office/powerpoint/2010/main" val="327370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nós trabalhar, </a:t>
            </a:r>
          </a:p>
          <a:p>
            <a:r>
              <a:rPr lang="pt-BR" dirty="0"/>
              <a:t>Somos servos de Deus!</a:t>
            </a:r>
          </a:p>
          <a:p>
            <a:r>
              <a:rPr lang="pt-BR" dirty="0"/>
              <a:t>Com o Mestre seguir </a:t>
            </a:r>
          </a:p>
          <a:p>
            <a:r>
              <a:rPr lang="pt-BR" dirty="0"/>
              <a:t>No caminho dos Céus;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o Seu bom conselho, </a:t>
            </a:r>
          </a:p>
          <a:p>
            <a:r>
              <a:rPr lang="pt-BR" dirty="0"/>
              <a:t>O vigor renovar, </a:t>
            </a:r>
          </a:p>
          <a:p>
            <a:r>
              <a:rPr lang="pt-BR" dirty="0"/>
              <a:t>E fazer, diligentes,</a:t>
            </a:r>
          </a:p>
          <a:p>
            <a:r>
              <a:rPr lang="pt-BR" dirty="0"/>
              <a:t>O que Ele ordenar!</a:t>
            </a:r>
          </a:p>
        </p:txBody>
      </p:sp>
    </p:spTree>
    <p:extLst>
      <p:ext uri="{BB962C8B-B14F-4D97-AF65-F5344CB8AC3E}">
        <p14:creationId xmlns:p14="http://schemas.microsoft.com/office/powerpoint/2010/main" val="3720076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2227D7-241A-491E-B86F-08D7A6A772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labor, com fervor, </a:t>
            </a:r>
          </a:p>
          <a:p>
            <a:r>
              <a:rPr lang="pt-BR" dirty="0"/>
              <a:t>A servir a Jesus, </a:t>
            </a:r>
          </a:p>
          <a:p>
            <a:r>
              <a:rPr lang="pt-BR" dirty="0"/>
              <a:t>Na esperança e fé, </a:t>
            </a:r>
          </a:p>
          <a:p>
            <a:r>
              <a:rPr lang="pt-BR" dirty="0"/>
              <a:t>E com oração, </a:t>
            </a:r>
          </a:p>
          <a:p>
            <a:r>
              <a:rPr lang="pt-BR" dirty="0"/>
              <a:t>Até que volte o Redentor. </a:t>
            </a:r>
          </a:p>
        </p:txBody>
      </p:sp>
    </p:spTree>
    <p:extLst>
      <p:ext uri="{BB962C8B-B14F-4D97-AF65-F5344CB8AC3E}">
        <p14:creationId xmlns:p14="http://schemas.microsoft.com/office/powerpoint/2010/main" val="171045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nós trabalhar</a:t>
            </a:r>
          </a:p>
          <a:p>
            <a:r>
              <a:rPr lang="pt-BR" dirty="0"/>
              <a:t>Para Cristo, o Senhor; </a:t>
            </a:r>
          </a:p>
          <a:p>
            <a:r>
              <a:rPr lang="pt-BR" dirty="0"/>
              <a:t>Contra o reino das trevas </a:t>
            </a:r>
          </a:p>
          <a:p>
            <a:r>
              <a:rPr lang="pt-BR" dirty="0"/>
              <a:t>Será vencedor. </a:t>
            </a:r>
          </a:p>
        </p:txBody>
      </p:sp>
    </p:spTree>
    <p:extLst>
      <p:ext uri="{BB962C8B-B14F-4D97-AF65-F5344CB8AC3E}">
        <p14:creationId xmlns:p14="http://schemas.microsoft.com/office/powerpoint/2010/main" val="3297504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Ele, então, para sempre </a:t>
            </a:r>
          </a:p>
          <a:p>
            <a:r>
              <a:rPr lang="pt-BR" dirty="0"/>
              <a:t>Exaltado será, </a:t>
            </a:r>
          </a:p>
          <a:p>
            <a:r>
              <a:rPr lang="pt-BR" dirty="0"/>
              <a:t>Quem real salvação </a:t>
            </a:r>
          </a:p>
          <a:p>
            <a:r>
              <a:rPr lang="pt-BR" dirty="0"/>
              <a:t>Pela graça nos dá! </a:t>
            </a:r>
          </a:p>
        </p:txBody>
      </p:sp>
    </p:spTree>
    <p:extLst>
      <p:ext uri="{BB962C8B-B14F-4D97-AF65-F5344CB8AC3E}">
        <p14:creationId xmlns:p14="http://schemas.microsoft.com/office/powerpoint/2010/main" val="411593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2227D7-241A-491E-B86F-08D7A6A772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labor, com fervor, </a:t>
            </a:r>
          </a:p>
          <a:p>
            <a:r>
              <a:rPr lang="pt-BR" dirty="0"/>
              <a:t>A servir a Jesus, </a:t>
            </a:r>
          </a:p>
          <a:p>
            <a:r>
              <a:rPr lang="pt-BR" dirty="0"/>
              <a:t>Na esperança e fé, </a:t>
            </a:r>
          </a:p>
          <a:p>
            <a:r>
              <a:rPr lang="pt-BR" dirty="0"/>
              <a:t>E com oração, </a:t>
            </a:r>
          </a:p>
          <a:p>
            <a:r>
              <a:rPr lang="pt-BR" dirty="0"/>
              <a:t>Até que volte o Redentor. </a:t>
            </a:r>
          </a:p>
        </p:txBody>
      </p:sp>
    </p:spTree>
    <p:extLst>
      <p:ext uri="{BB962C8B-B14F-4D97-AF65-F5344CB8AC3E}">
        <p14:creationId xmlns:p14="http://schemas.microsoft.com/office/powerpoint/2010/main" val="853766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nós trabalhar,</a:t>
            </a:r>
          </a:p>
          <a:p>
            <a:r>
              <a:rPr lang="pt-BR" dirty="0"/>
              <a:t>Ajudados por Deus, </a:t>
            </a:r>
          </a:p>
          <a:p>
            <a:r>
              <a:rPr lang="pt-BR" dirty="0"/>
              <a:t>Que coroa real </a:t>
            </a:r>
          </a:p>
          <a:p>
            <a:r>
              <a:rPr lang="pt-BR" dirty="0"/>
              <a:t>Nos dará lá nos Céus; </a:t>
            </a:r>
          </a:p>
        </p:txBody>
      </p:sp>
    </p:spTree>
    <p:extLst>
      <p:ext uri="{BB962C8B-B14F-4D97-AF65-F5344CB8AC3E}">
        <p14:creationId xmlns:p14="http://schemas.microsoft.com/office/powerpoint/2010/main" val="2017074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 CRISTÃO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Seu reino, o fiel </a:t>
            </a:r>
          </a:p>
          <a:p>
            <a:r>
              <a:rPr lang="pt-BR" dirty="0"/>
              <a:t>Recompensa terá, </a:t>
            </a:r>
          </a:p>
          <a:p>
            <a:r>
              <a:rPr lang="pt-BR" dirty="0"/>
              <a:t>Pois Jesus salvação </a:t>
            </a:r>
          </a:p>
          <a:p>
            <a:r>
              <a:rPr lang="pt-BR" dirty="0"/>
              <a:t>Pela graça nos dá!</a:t>
            </a:r>
          </a:p>
        </p:txBody>
      </p:sp>
    </p:spTree>
    <p:extLst>
      <p:ext uri="{BB962C8B-B14F-4D97-AF65-F5344CB8AC3E}">
        <p14:creationId xmlns:p14="http://schemas.microsoft.com/office/powerpoint/2010/main" val="1302351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214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TRABALHO CRISTÃO</vt:lpstr>
      <vt:lpstr>TRABALHO CRISTÃO</vt:lpstr>
      <vt:lpstr>TRABALHO CRISTÃO</vt:lpstr>
      <vt:lpstr>TRABALHO CRISTÃO</vt:lpstr>
      <vt:lpstr>TRABALHO CRISTÃO</vt:lpstr>
      <vt:lpstr>TRABALHO CRISTÃO</vt:lpstr>
      <vt:lpstr>TRABALHO CRISTÃO</vt:lpstr>
      <vt:lpstr>TRABALHO CRISTÃO</vt:lpstr>
      <vt:lpstr>TRABALHO CRISTÃO</vt:lpstr>
      <vt:lpstr>TRABALHO CRISTÃO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2019-06-12T22:29:35Z</dcterms:modified>
</cp:coreProperties>
</file>

<file path=docProps/thumbnail.jpeg>
</file>